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9" r:id="rId2"/>
    <p:sldId id="260" r:id="rId3"/>
    <p:sldId id="261" r:id="rId4"/>
    <p:sldId id="262" r:id="rId5"/>
    <p:sldId id="263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C81711-717B-467C-BA7A-E4724A58D6EA}" v="11" dt="2024-11-11T07:56:54.6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13" autoAdjust="0"/>
  </p:normalViewPr>
  <p:slideViewPr>
    <p:cSldViewPr snapToGrid="0">
      <p:cViewPr>
        <p:scale>
          <a:sx n="50" d="100"/>
          <a:sy n="50" d="100"/>
        </p:scale>
        <p:origin x="234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i Rong" userId="3a274cbc4615dbb6" providerId="LiveId" clId="{18C81711-717B-467C-BA7A-E4724A58D6EA}"/>
    <pc:docChg chg="undo custSel addSld delSld modSld">
      <pc:chgData name="Yi Rong" userId="3a274cbc4615dbb6" providerId="LiveId" clId="{18C81711-717B-467C-BA7A-E4724A58D6EA}" dt="2024-11-11T07:58:27.055" v="209" actId="1076"/>
      <pc:docMkLst>
        <pc:docMk/>
      </pc:docMkLst>
      <pc:sldChg chg="del">
        <pc:chgData name="Yi Rong" userId="3a274cbc4615dbb6" providerId="LiveId" clId="{18C81711-717B-467C-BA7A-E4724A58D6EA}" dt="2024-11-10T16:44:08.071" v="4" actId="47"/>
        <pc:sldMkLst>
          <pc:docMk/>
          <pc:sldMk cId="2843689910" sldId="257"/>
        </pc:sldMkLst>
      </pc:sldChg>
      <pc:sldChg chg="del">
        <pc:chgData name="Yi Rong" userId="3a274cbc4615dbb6" providerId="LiveId" clId="{18C81711-717B-467C-BA7A-E4724A58D6EA}" dt="2024-11-10T16:44:08.463" v="5" actId="47"/>
        <pc:sldMkLst>
          <pc:docMk/>
          <pc:sldMk cId="3796919210" sldId="258"/>
        </pc:sldMkLst>
      </pc:sldChg>
      <pc:sldChg chg="modSp add del mod">
        <pc:chgData name="Yi Rong" userId="3a274cbc4615dbb6" providerId="LiveId" clId="{18C81711-717B-467C-BA7A-E4724A58D6EA}" dt="2024-11-11T07:57:17.761" v="191" actId="1076"/>
        <pc:sldMkLst>
          <pc:docMk/>
          <pc:sldMk cId="2514039458" sldId="259"/>
        </pc:sldMkLst>
        <pc:picChg chg="mod">
          <ac:chgData name="Yi Rong" userId="3a274cbc4615dbb6" providerId="LiveId" clId="{18C81711-717B-467C-BA7A-E4724A58D6EA}" dt="2024-11-11T07:57:16.550" v="190" actId="1076"/>
          <ac:picMkLst>
            <pc:docMk/>
            <pc:sldMk cId="2514039458" sldId="259"/>
            <ac:picMk id="6" creationId="{3A95348F-8FC6-6A4F-EB85-6BE8CF35C6F5}"/>
          </ac:picMkLst>
        </pc:picChg>
        <pc:picChg chg="mod">
          <ac:chgData name="Yi Rong" userId="3a274cbc4615dbb6" providerId="LiveId" clId="{18C81711-717B-467C-BA7A-E4724A58D6EA}" dt="2024-11-11T07:57:17.761" v="191" actId="1076"/>
          <ac:picMkLst>
            <pc:docMk/>
            <pc:sldMk cId="2514039458" sldId="259"/>
            <ac:picMk id="12" creationId="{11CC4E52-4531-FE10-B52C-F80AEFA22ED4}"/>
          </ac:picMkLst>
        </pc:picChg>
        <pc:picChg chg="mod">
          <ac:chgData name="Yi Rong" userId="3a274cbc4615dbb6" providerId="LiveId" clId="{18C81711-717B-467C-BA7A-E4724A58D6EA}" dt="2024-11-10T17:04:19.259" v="146" actId="1076"/>
          <ac:picMkLst>
            <pc:docMk/>
            <pc:sldMk cId="2514039458" sldId="259"/>
            <ac:picMk id="20" creationId="{E9059454-9949-7234-A45D-DDE01778275F}"/>
          </ac:picMkLst>
        </pc:picChg>
      </pc:sldChg>
      <pc:sldChg chg="addSp delSp modSp add del mod setBg">
        <pc:chgData name="Yi Rong" userId="3a274cbc4615dbb6" providerId="LiveId" clId="{18C81711-717B-467C-BA7A-E4724A58D6EA}" dt="2024-11-10T17:06:06.689" v="160" actId="1076"/>
        <pc:sldMkLst>
          <pc:docMk/>
          <pc:sldMk cId="489641494" sldId="260"/>
        </pc:sldMkLst>
        <pc:spChg chg="add del">
          <ac:chgData name="Yi Rong" userId="3a274cbc4615dbb6" providerId="LiveId" clId="{18C81711-717B-467C-BA7A-E4724A58D6EA}" dt="2024-11-10T16:43:58.909" v="3" actId="478"/>
          <ac:spMkLst>
            <pc:docMk/>
            <pc:sldMk cId="489641494" sldId="260"/>
            <ac:spMk id="3" creationId="{23CF4317-CB0E-A288-7182-0736CA72DD93}"/>
          </ac:spMkLst>
        </pc:spChg>
        <pc:spChg chg="add del">
          <ac:chgData name="Yi Rong" userId="3a274cbc4615dbb6" providerId="LiveId" clId="{18C81711-717B-467C-BA7A-E4724A58D6EA}" dt="2024-11-10T16:43:58.909" v="3" actId="478"/>
          <ac:spMkLst>
            <pc:docMk/>
            <pc:sldMk cId="489641494" sldId="260"/>
            <ac:spMk id="7" creationId="{ADA32243-E502-8F0F-02FC-AB9C273C6DEA}"/>
          </ac:spMkLst>
        </pc:spChg>
        <pc:spChg chg="add del">
          <ac:chgData name="Yi Rong" userId="3a274cbc4615dbb6" providerId="LiveId" clId="{18C81711-717B-467C-BA7A-E4724A58D6EA}" dt="2024-11-10T16:43:58.909" v="3" actId="478"/>
          <ac:spMkLst>
            <pc:docMk/>
            <pc:sldMk cId="489641494" sldId="260"/>
            <ac:spMk id="9" creationId="{9022CB72-D0C3-1111-380B-37DEC81D0ADD}"/>
          </ac:spMkLst>
        </pc:spChg>
        <pc:spChg chg="add del">
          <ac:chgData name="Yi Rong" userId="3a274cbc4615dbb6" providerId="LiveId" clId="{18C81711-717B-467C-BA7A-E4724A58D6EA}" dt="2024-11-10T16:43:58.909" v="3" actId="478"/>
          <ac:spMkLst>
            <pc:docMk/>
            <pc:sldMk cId="489641494" sldId="260"/>
            <ac:spMk id="10" creationId="{B0A98206-F615-32E0-BF07-3253EA490F18}"/>
          </ac:spMkLst>
        </pc:spChg>
        <pc:spChg chg="add del">
          <ac:chgData name="Yi Rong" userId="3a274cbc4615dbb6" providerId="LiveId" clId="{18C81711-717B-467C-BA7A-E4724A58D6EA}" dt="2024-11-10T16:43:58.909" v="3" actId="478"/>
          <ac:spMkLst>
            <pc:docMk/>
            <pc:sldMk cId="489641494" sldId="260"/>
            <ac:spMk id="11" creationId="{162BC394-EA89-419D-DCAE-AF6D081706C0}"/>
          </ac:spMkLst>
        </pc:spChg>
        <pc:spChg chg="add del">
          <ac:chgData name="Yi Rong" userId="3a274cbc4615dbb6" providerId="LiveId" clId="{18C81711-717B-467C-BA7A-E4724A58D6EA}" dt="2024-11-10T17:03:24.294" v="127" actId="478"/>
          <ac:spMkLst>
            <pc:docMk/>
            <pc:sldMk cId="489641494" sldId="260"/>
            <ac:spMk id="24" creationId="{42A4FC2C-047E-45A5-965D-8E1E3BF09BC6}"/>
          </ac:spMkLst>
        </pc:spChg>
        <pc:picChg chg="add mod">
          <ac:chgData name="Yi Rong" userId="3a274cbc4615dbb6" providerId="LiveId" clId="{18C81711-717B-467C-BA7A-E4724A58D6EA}" dt="2024-11-10T17:00:13.448" v="89"/>
          <ac:picMkLst>
            <pc:docMk/>
            <pc:sldMk cId="489641494" sldId="260"/>
            <ac:picMk id="3" creationId="{E9E0A671-8DA8-6E2D-F7C8-6995E39B9F2E}"/>
          </ac:picMkLst>
        </pc:picChg>
        <pc:picChg chg="add del">
          <ac:chgData name="Yi Rong" userId="3a274cbc4615dbb6" providerId="LiveId" clId="{18C81711-717B-467C-BA7A-E4724A58D6EA}" dt="2024-11-10T16:43:58.909" v="3" actId="478"/>
          <ac:picMkLst>
            <pc:docMk/>
            <pc:sldMk cId="489641494" sldId="260"/>
            <ac:picMk id="4" creationId="{C18CBCDC-ADCC-215F-97A5-BDD7C621E626}"/>
          </ac:picMkLst>
        </pc:picChg>
        <pc:picChg chg="add mod">
          <ac:chgData name="Yi Rong" userId="3a274cbc4615dbb6" providerId="LiveId" clId="{18C81711-717B-467C-BA7A-E4724A58D6EA}" dt="2024-11-10T17:00:18.606" v="95"/>
          <ac:picMkLst>
            <pc:docMk/>
            <pc:sldMk cId="489641494" sldId="260"/>
            <ac:picMk id="5" creationId="{3A4A2E5F-2BCF-5FB5-EFAB-E1AC8300D9A9}"/>
          </ac:picMkLst>
        </pc:picChg>
        <pc:picChg chg="add mod">
          <ac:chgData name="Yi Rong" userId="3a274cbc4615dbb6" providerId="LiveId" clId="{18C81711-717B-467C-BA7A-E4724A58D6EA}" dt="2024-11-10T16:44:17.169" v="23" actId="1076"/>
          <ac:picMkLst>
            <pc:docMk/>
            <pc:sldMk cId="489641494" sldId="260"/>
            <ac:picMk id="5" creationId="{E5601696-AEAC-E671-D387-5A1FF08F1E4B}"/>
          </ac:picMkLst>
        </pc:picChg>
        <pc:picChg chg="add del">
          <ac:chgData name="Yi Rong" userId="3a274cbc4615dbb6" providerId="LiveId" clId="{18C81711-717B-467C-BA7A-E4724A58D6EA}" dt="2024-11-10T16:43:58.909" v="3" actId="478"/>
          <ac:picMkLst>
            <pc:docMk/>
            <pc:sldMk cId="489641494" sldId="260"/>
            <ac:picMk id="6" creationId="{9A3D0368-45C3-0DAC-4D48-B7CBF1F22EE8}"/>
          </ac:picMkLst>
        </pc:picChg>
        <pc:picChg chg="add mod">
          <ac:chgData name="Yi Rong" userId="3a274cbc4615dbb6" providerId="LiveId" clId="{18C81711-717B-467C-BA7A-E4724A58D6EA}" dt="2024-11-10T17:00:18.606" v="95"/>
          <ac:picMkLst>
            <pc:docMk/>
            <pc:sldMk cId="489641494" sldId="260"/>
            <ac:picMk id="7" creationId="{22DEBCAA-4072-E210-0EA6-7CA6AE482A04}"/>
          </ac:picMkLst>
        </pc:picChg>
        <pc:picChg chg="add mod">
          <ac:chgData name="Yi Rong" userId="3a274cbc4615dbb6" providerId="LiveId" clId="{18C81711-717B-467C-BA7A-E4724A58D6EA}" dt="2024-11-10T17:00:13.448" v="89"/>
          <ac:picMkLst>
            <pc:docMk/>
            <pc:sldMk cId="489641494" sldId="260"/>
            <ac:picMk id="9" creationId="{7A9021C1-1953-EBD7-45F8-13C95A0D0F75}"/>
          </ac:picMkLst>
        </pc:picChg>
        <pc:picChg chg="add mod">
          <ac:chgData name="Yi Rong" userId="3a274cbc4615dbb6" providerId="LiveId" clId="{18C81711-717B-467C-BA7A-E4724A58D6EA}" dt="2024-11-10T17:00:18.606" v="95"/>
          <ac:picMkLst>
            <pc:docMk/>
            <pc:sldMk cId="489641494" sldId="260"/>
            <ac:picMk id="11" creationId="{76515923-2C1E-9AF7-32F5-76277CA782E9}"/>
          </ac:picMkLst>
        </pc:picChg>
        <pc:picChg chg="add del">
          <ac:chgData name="Yi Rong" userId="3a274cbc4615dbb6" providerId="LiveId" clId="{18C81711-717B-467C-BA7A-E4724A58D6EA}" dt="2024-11-10T16:43:58.909" v="3" actId="478"/>
          <ac:picMkLst>
            <pc:docMk/>
            <pc:sldMk cId="489641494" sldId="260"/>
            <ac:picMk id="12" creationId="{1DBDDC64-B2E1-A012-8089-9BF822116634}"/>
          </ac:picMkLst>
        </pc:picChg>
        <pc:picChg chg="add mod">
          <ac:chgData name="Yi Rong" userId="3a274cbc4615dbb6" providerId="LiveId" clId="{18C81711-717B-467C-BA7A-E4724A58D6EA}" dt="2024-11-10T16:44:17.169" v="23" actId="1076"/>
          <ac:picMkLst>
            <pc:docMk/>
            <pc:sldMk cId="489641494" sldId="260"/>
            <ac:picMk id="13" creationId="{1FDCD071-5B0E-F38A-99B4-A869F59DDEB8}"/>
          </ac:picMkLst>
        </pc:picChg>
        <pc:picChg chg="add del mod">
          <ac:chgData name="Yi Rong" userId="3a274cbc4615dbb6" providerId="LiveId" clId="{18C81711-717B-467C-BA7A-E4724A58D6EA}" dt="2024-11-10T17:03:24.294" v="127" actId="478"/>
          <ac:picMkLst>
            <pc:docMk/>
            <pc:sldMk cId="489641494" sldId="260"/>
            <ac:picMk id="13" creationId="{2DE28051-BC9C-8CCE-CE8C-37B5B2D24F14}"/>
          </ac:picMkLst>
        </pc:picChg>
        <pc:picChg chg="add del mod ord">
          <ac:chgData name="Yi Rong" userId="3a274cbc4615dbb6" providerId="LiveId" clId="{18C81711-717B-467C-BA7A-E4724A58D6EA}" dt="2024-11-10T17:03:24.294" v="127" actId="478"/>
          <ac:picMkLst>
            <pc:docMk/>
            <pc:sldMk cId="489641494" sldId="260"/>
            <ac:picMk id="15" creationId="{0200F25D-88EA-B9A8-F909-B6173F447062}"/>
          </ac:picMkLst>
        </pc:picChg>
        <pc:picChg chg="add mod">
          <ac:chgData name="Yi Rong" userId="3a274cbc4615dbb6" providerId="LiveId" clId="{18C81711-717B-467C-BA7A-E4724A58D6EA}" dt="2024-11-10T16:44:17.169" v="23" actId="1076"/>
          <ac:picMkLst>
            <pc:docMk/>
            <pc:sldMk cId="489641494" sldId="260"/>
            <ac:picMk id="15" creationId="{F6122804-3691-FB69-12A2-5500C4567E77}"/>
          </ac:picMkLst>
        </pc:picChg>
        <pc:picChg chg="add del">
          <ac:chgData name="Yi Rong" userId="3a274cbc4615dbb6" providerId="LiveId" clId="{18C81711-717B-467C-BA7A-E4724A58D6EA}" dt="2024-11-10T16:43:58.909" v="3" actId="478"/>
          <ac:picMkLst>
            <pc:docMk/>
            <pc:sldMk cId="489641494" sldId="260"/>
            <ac:picMk id="16" creationId="{C989BF6E-8B01-87BD-A007-E9CBF6A925ED}"/>
          </ac:picMkLst>
        </pc:picChg>
        <pc:picChg chg="add del mod ord">
          <ac:chgData name="Yi Rong" userId="3a274cbc4615dbb6" providerId="LiveId" clId="{18C81711-717B-467C-BA7A-E4724A58D6EA}" dt="2024-11-10T17:03:24.294" v="127" actId="478"/>
          <ac:picMkLst>
            <pc:docMk/>
            <pc:sldMk cId="489641494" sldId="260"/>
            <ac:picMk id="17" creationId="{BD8D056F-B3E4-859D-B563-39B40B06E934}"/>
          </ac:picMkLst>
        </pc:picChg>
        <pc:picChg chg="add mod">
          <ac:chgData name="Yi Rong" userId="3a274cbc4615dbb6" providerId="LiveId" clId="{18C81711-717B-467C-BA7A-E4724A58D6EA}" dt="2024-11-10T16:44:17.517" v="24" actId="1076"/>
          <ac:picMkLst>
            <pc:docMk/>
            <pc:sldMk cId="489641494" sldId="260"/>
            <ac:picMk id="18" creationId="{B4E9B229-A1DE-C4EC-4C5A-0C8C919D9BB6}"/>
          </ac:picMkLst>
        </pc:picChg>
        <pc:picChg chg="add del mod ord">
          <ac:chgData name="Yi Rong" userId="3a274cbc4615dbb6" providerId="LiveId" clId="{18C81711-717B-467C-BA7A-E4724A58D6EA}" dt="2024-11-10T17:03:24.294" v="127" actId="478"/>
          <ac:picMkLst>
            <pc:docMk/>
            <pc:sldMk cId="489641494" sldId="260"/>
            <ac:picMk id="19" creationId="{334A57A3-8272-C360-1E98-D06ECE85903A}"/>
          </ac:picMkLst>
        </pc:picChg>
        <pc:picChg chg="add del">
          <ac:chgData name="Yi Rong" userId="3a274cbc4615dbb6" providerId="LiveId" clId="{18C81711-717B-467C-BA7A-E4724A58D6EA}" dt="2024-11-10T16:43:58.909" v="3" actId="478"/>
          <ac:picMkLst>
            <pc:docMk/>
            <pc:sldMk cId="489641494" sldId="260"/>
            <ac:picMk id="20" creationId="{F35C9378-5F5A-08A1-5880-347A4BB85299}"/>
          </ac:picMkLst>
        </pc:picChg>
        <pc:picChg chg="add mod">
          <ac:chgData name="Yi Rong" userId="3a274cbc4615dbb6" providerId="LiveId" clId="{18C81711-717B-467C-BA7A-E4724A58D6EA}" dt="2024-11-10T16:44:17.661" v="25" actId="1076"/>
          <ac:picMkLst>
            <pc:docMk/>
            <pc:sldMk cId="489641494" sldId="260"/>
            <ac:picMk id="21" creationId="{75F152E6-561F-725A-99D5-4242733F66F2}"/>
          </ac:picMkLst>
        </pc:picChg>
        <pc:picChg chg="add del mod ord">
          <ac:chgData name="Yi Rong" userId="3a274cbc4615dbb6" providerId="LiveId" clId="{18C81711-717B-467C-BA7A-E4724A58D6EA}" dt="2024-11-10T17:03:24.294" v="127" actId="478"/>
          <ac:picMkLst>
            <pc:docMk/>
            <pc:sldMk cId="489641494" sldId="260"/>
            <ac:picMk id="21" creationId="{EB557F59-71EC-0812-11F4-BEC99C152EAE}"/>
          </ac:picMkLst>
        </pc:picChg>
        <pc:picChg chg="add mod">
          <ac:chgData name="Yi Rong" userId="3a274cbc4615dbb6" providerId="LiveId" clId="{18C81711-717B-467C-BA7A-E4724A58D6EA}" dt="2024-11-10T17:06:06.689" v="160" actId="1076"/>
          <ac:picMkLst>
            <pc:docMk/>
            <pc:sldMk cId="489641494" sldId="260"/>
            <ac:picMk id="23" creationId="{BE7ECC43-9292-2112-5153-735E8561A883}"/>
          </ac:picMkLst>
        </pc:picChg>
        <pc:picChg chg="add del mod ord modCrop">
          <ac:chgData name="Yi Rong" userId="3a274cbc4615dbb6" providerId="LiveId" clId="{18C81711-717B-467C-BA7A-E4724A58D6EA}" dt="2024-11-10T16:59:47.702" v="88" actId="478"/>
          <ac:picMkLst>
            <pc:docMk/>
            <pc:sldMk cId="489641494" sldId="260"/>
            <ac:picMk id="23" creationId="{C6E36939-BE54-BEDC-EE59-4EB0C2DE5A5F}"/>
          </ac:picMkLst>
        </pc:picChg>
        <pc:picChg chg="add del mod ord modCrop">
          <ac:chgData name="Yi Rong" userId="3a274cbc4615dbb6" providerId="LiveId" clId="{18C81711-717B-467C-BA7A-E4724A58D6EA}" dt="2024-11-10T16:59:47.702" v="88" actId="478"/>
          <ac:picMkLst>
            <pc:docMk/>
            <pc:sldMk cId="489641494" sldId="260"/>
            <ac:picMk id="25" creationId="{D3DC5ACE-E13D-B852-310D-8BDB789095EB}"/>
          </ac:picMkLst>
        </pc:picChg>
        <pc:picChg chg="add del mod ord modCrop">
          <ac:chgData name="Yi Rong" userId="3a274cbc4615dbb6" providerId="LiveId" clId="{18C81711-717B-467C-BA7A-E4724A58D6EA}" dt="2024-11-10T16:59:47.702" v="88" actId="478"/>
          <ac:picMkLst>
            <pc:docMk/>
            <pc:sldMk cId="489641494" sldId="260"/>
            <ac:picMk id="27" creationId="{803C1B39-8A90-46B0-CD26-41FA3AF474F3}"/>
          </ac:picMkLst>
        </pc:picChg>
        <pc:picChg chg="add mod">
          <ac:chgData name="Yi Rong" userId="3a274cbc4615dbb6" providerId="LiveId" clId="{18C81711-717B-467C-BA7A-E4724A58D6EA}" dt="2024-11-10T17:04:10.553" v="141" actId="1076"/>
          <ac:picMkLst>
            <pc:docMk/>
            <pc:sldMk cId="489641494" sldId="260"/>
            <ac:picMk id="27" creationId="{BE1700C4-6A9D-1D26-14BC-D9E4928D784E}"/>
          </ac:picMkLst>
        </pc:picChg>
        <pc:picChg chg="add del mod ord modCrop">
          <ac:chgData name="Yi Rong" userId="3a274cbc4615dbb6" providerId="LiveId" clId="{18C81711-717B-467C-BA7A-E4724A58D6EA}" dt="2024-11-10T16:59:47.702" v="88" actId="478"/>
          <ac:picMkLst>
            <pc:docMk/>
            <pc:sldMk cId="489641494" sldId="260"/>
            <ac:picMk id="29" creationId="{ED988F0B-B4A4-F675-171D-3A98306D0597}"/>
          </ac:picMkLst>
        </pc:picChg>
        <pc:picChg chg="add mod modCrop">
          <ac:chgData name="Yi Rong" userId="3a274cbc4615dbb6" providerId="LiveId" clId="{18C81711-717B-467C-BA7A-E4724A58D6EA}" dt="2024-11-10T17:05:15.406" v="157" actId="732"/>
          <ac:picMkLst>
            <pc:docMk/>
            <pc:sldMk cId="489641494" sldId="260"/>
            <ac:picMk id="31" creationId="{6E4E0F44-9B8E-C17C-EDE5-9053FCC63315}"/>
          </ac:picMkLst>
        </pc:picChg>
        <pc:picChg chg="add del mod ord modCrop">
          <ac:chgData name="Yi Rong" userId="3a274cbc4615dbb6" providerId="LiveId" clId="{18C81711-717B-467C-BA7A-E4724A58D6EA}" dt="2024-11-10T16:59:47.702" v="88" actId="478"/>
          <ac:picMkLst>
            <pc:docMk/>
            <pc:sldMk cId="489641494" sldId="260"/>
            <ac:picMk id="31" creationId="{9EF44788-2E82-894D-48A4-409CEA34C0EE}"/>
          </ac:picMkLst>
        </pc:picChg>
        <pc:picChg chg="add mod">
          <ac:chgData name="Yi Rong" userId="3a274cbc4615dbb6" providerId="LiveId" clId="{18C81711-717B-467C-BA7A-E4724A58D6EA}" dt="2024-11-10T17:04:34.718" v="148" actId="1076"/>
          <ac:picMkLst>
            <pc:docMk/>
            <pc:sldMk cId="489641494" sldId="260"/>
            <ac:picMk id="35" creationId="{2D32F0D7-0C2A-C1A4-1277-D171D9E10E94}"/>
          </ac:picMkLst>
        </pc:picChg>
        <pc:picChg chg="add mod ord modCrop">
          <ac:chgData name="Yi Rong" userId="3a274cbc4615dbb6" providerId="LiveId" clId="{18C81711-717B-467C-BA7A-E4724A58D6EA}" dt="2024-11-10T17:05:25.800" v="158" actId="732"/>
          <ac:picMkLst>
            <pc:docMk/>
            <pc:sldMk cId="489641494" sldId="260"/>
            <ac:picMk id="38" creationId="{4B706179-55B9-A4B7-44FD-ECE69E0F3678}"/>
          </ac:picMkLst>
        </pc:picChg>
        <pc:cxnChg chg="add del">
          <ac:chgData name="Yi Rong" userId="3a274cbc4615dbb6" providerId="LiveId" clId="{18C81711-717B-467C-BA7A-E4724A58D6EA}" dt="2024-11-10T17:01:03.727" v="108" actId="26606"/>
          <ac:cxnSpMkLst>
            <pc:docMk/>
            <pc:sldMk cId="489641494" sldId="260"/>
            <ac:cxnSpMk id="26" creationId="{B817B4B8-5E01-4B44-BC25-876D56C12149}"/>
          </ac:cxnSpMkLst>
        </pc:cxnChg>
        <pc:cxnChg chg="add del">
          <ac:chgData name="Yi Rong" userId="3a274cbc4615dbb6" providerId="LiveId" clId="{18C81711-717B-467C-BA7A-E4724A58D6EA}" dt="2024-11-10T17:01:03.727" v="108" actId="26606"/>
          <ac:cxnSpMkLst>
            <pc:docMk/>
            <pc:sldMk cId="489641494" sldId="260"/>
            <ac:cxnSpMk id="28" creationId="{D683D1A4-93E5-4A4D-B103-8223A220EB2B}"/>
          </ac:cxnSpMkLst>
        </pc:cxnChg>
        <pc:cxnChg chg="add del">
          <ac:chgData name="Yi Rong" userId="3a274cbc4615dbb6" providerId="LiveId" clId="{18C81711-717B-467C-BA7A-E4724A58D6EA}" dt="2024-11-10T17:01:03.727" v="108" actId="26606"/>
          <ac:cxnSpMkLst>
            <pc:docMk/>
            <pc:sldMk cId="489641494" sldId="260"/>
            <ac:cxnSpMk id="30" creationId="{B0E8ABF4-C289-489E-BEFB-3077F9D9C773}"/>
          </ac:cxnSpMkLst>
        </pc:cxnChg>
        <pc:cxnChg chg="add del">
          <ac:chgData name="Yi Rong" userId="3a274cbc4615dbb6" providerId="LiveId" clId="{18C81711-717B-467C-BA7A-E4724A58D6EA}" dt="2024-11-10T17:01:03.727" v="108" actId="26606"/>
          <ac:cxnSpMkLst>
            <pc:docMk/>
            <pc:sldMk cId="489641494" sldId="260"/>
            <ac:cxnSpMk id="32" creationId="{7989CFA0-35DD-4943-B365-488C66B9B192}"/>
          </ac:cxnSpMkLst>
        </pc:cxnChg>
        <pc:cxnChg chg="add del">
          <ac:chgData name="Yi Rong" userId="3a274cbc4615dbb6" providerId="LiveId" clId="{18C81711-717B-467C-BA7A-E4724A58D6EA}" dt="2024-11-10T17:01:03.727" v="108" actId="26606"/>
          <ac:cxnSpMkLst>
            <pc:docMk/>
            <pc:sldMk cId="489641494" sldId="260"/>
            <ac:cxnSpMk id="34" creationId="{688AD040-1A2B-4FB4-A345-7B9F3E5ED9B0}"/>
          </ac:cxnSpMkLst>
        </pc:cxnChg>
        <pc:cxnChg chg="add del">
          <ac:chgData name="Yi Rong" userId="3a274cbc4615dbb6" providerId="LiveId" clId="{18C81711-717B-467C-BA7A-E4724A58D6EA}" dt="2024-11-10T17:01:03.727" v="108" actId="26606"/>
          <ac:cxnSpMkLst>
            <pc:docMk/>
            <pc:sldMk cId="489641494" sldId="260"/>
            <ac:cxnSpMk id="36" creationId="{823B704A-724B-41D6-8F33-76939E727D2A}"/>
          </ac:cxnSpMkLst>
        </pc:cxnChg>
      </pc:sldChg>
      <pc:sldChg chg="modSp add mod setBg">
        <pc:chgData name="Yi Rong" userId="3a274cbc4615dbb6" providerId="LiveId" clId="{18C81711-717B-467C-BA7A-E4724A58D6EA}" dt="2024-11-10T17:19:22.372" v="166" actId="1076"/>
        <pc:sldMkLst>
          <pc:docMk/>
          <pc:sldMk cId="3584896290" sldId="261"/>
        </pc:sldMkLst>
        <pc:picChg chg="mod modCrop">
          <ac:chgData name="Yi Rong" userId="3a274cbc4615dbb6" providerId="LiveId" clId="{18C81711-717B-467C-BA7A-E4724A58D6EA}" dt="2024-11-10T17:19:22.372" v="166" actId="1076"/>
          <ac:picMkLst>
            <pc:docMk/>
            <pc:sldMk cId="3584896290" sldId="261"/>
            <ac:picMk id="23" creationId="{5F113E90-76FA-8F78-E5A8-CF348DEEEEC5}"/>
          </ac:picMkLst>
        </pc:picChg>
        <pc:picChg chg="mod modCrop">
          <ac:chgData name="Yi Rong" userId="3a274cbc4615dbb6" providerId="LiveId" clId="{18C81711-717B-467C-BA7A-E4724A58D6EA}" dt="2024-11-10T17:19:04.412" v="165" actId="732"/>
          <ac:picMkLst>
            <pc:docMk/>
            <pc:sldMk cId="3584896290" sldId="261"/>
            <ac:picMk id="31" creationId="{264B8493-CFD2-334A-9583-6F23F64516C9}"/>
          </ac:picMkLst>
        </pc:picChg>
        <pc:picChg chg="mod">
          <ac:chgData name="Yi Rong" userId="3a274cbc4615dbb6" providerId="LiveId" clId="{18C81711-717B-467C-BA7A-E4724A58D6EA}" dt="2024-11-10T17:19:22.372" v="166" actId="1076"/>
          <ac:picMkLst>
            <pc:docMk/>
            <pc:sldMk cId="3584896290" sldId="261"/>
            <ac:picMk id="35" creationId="{1EC65B89-F342-9123-E5CC-B45E85C363D6}"/>
          </ac:picMkLst>
        </pc:picChg>
        <pc:picChg chg="mod">
          <ac:chgData name="Yi Rong" userId="3a274cbc4615dbb6" providerId="LiveId" clId="{18C81711-717B-467C-BA7A-E4724A58D6EA}" dt="2024-11-10T17:19:22.372" v="166" actId="1076"/>
          <ac:picMkLst>
            <pc:docMk/>
            <pc:sldMk cId="3584896290" sldId="261"/>
            <ac:picMk id="38" creationId="{F9ADCF0F-2F0F-7552-50DE-1FFE3631C227}"/>
          </ac:picMkLst>
        </pc:picChg>
      </pc:sldChg>
      <pc:sldChg chg="addSp delSp modSp add mod">
        <pc:chgData name="Yi Rong" userId="3a274cbc4615dbb6" providerId="LiveId" clId="{18C81711-717B-467C-BA7A-E4724A58D6EA}" dt="2024-11-11T07:58:27.055" v="209" actId="1076"/>
        <pc:sldMkLst>
          <pc:docMk/>
          <pc:sldMk cId="2497563123" sldId="262"/>
        </pc:sldMkLst>
        <pc:picChg chg="add mod ord modCrop">
          <ac:chgData name="Yi Rong" userId="3a274cbc4615dbb6" providerId="LiveId" clId="{18C81711-717B-467C-BA7A-E4724A58D6EA}" dt="2024-11-11T07:58:27.055" v="209" actId="1076"/>
          <ac:picMkLst>
            <pc:docMk/>
            <pc:sldMk cId="2497563123" sldId="262"/>
            <ac:picMk id="3" creationId="{B123C1E3-281E-2B6B-9EEB-D898CA29E8D6}"/>
          </ac:picMkLst>
        </pc:picChg>
        <pc:picChg chg="add mod">
          <ac:chgData name="Yi Rong" userId="3a274cbc4615dbb6" providerId="LiveId" clId="{18C81711-717B-467C-BA7A-E4724A58D6EA}" dt="2024-11-11T07:57:46.339" v="201" actId="1076"/>
          <ac:picMkLst>
            <pc:docMk/>
            <pc:sldMk cId="2497563123" sldId="262"/>
            <ac:picMk id="5" creationId="{D7165733-02B5-C5D3-E282-CC248259FE5E}"/>
          </ac:picMkLst>
        </pc:picChg>
        <pc:picChg chg="add mod">
          <ac:chgData name="Yi Rong" userId="3a274cbc4615dbb6" providerId="LiveId" clId="{18C81711-717B-467C-BA7A-E4724A58D6EA}" dt="2024-11-11T07:57:53.256" v="202" actId="1076"/>
          <ac:picMkLst>
            <pc:docMk/>
            <pc:sldMk cId="2497563123" sldId="262"/>
            <ac:picMk id="7" creationId="{7469C171-87E8-CBF8-2261-9CA19D678785}"/>
          </ac:picMkLst>
        </pc:picChg>
        <pc:picChg chg="add mod">
          <ac:chgData name="Yi Rong" userId="3a274cbc4615dbb6" providerId="LiveId" clId="{18C81711-717B-467C-BA7A-E4724A58D6EA}" dt="2024-11-11T07:58:27.055" v="209" actId="1076"/>
          <ac:picMkLst>
            <pc:docMk/>
            <pc:sldMk cId="2497563123" sldId="262"/>
            <ac:picMk id="9" creationId="{271B69F4-46DE-62BC-3726-3E674E1C48AE}"/>
          </ac:picMkLst>
        </pc:picChg>
        <pc:picChg chg="add mod">
          <ac:chgData name="Yi Rong" userId="3a274cbc4615dbb6" providerId="LiveId" clId="{18C81711-717B-467C-BA7A-E4724A58D6EA}" dt="2024-11-11T07:58:27.055" v="209" actId="1076"/>
          <ac:picMkLst>
            <pc:docMk/>
            <pc:sldMk cId="2497563123" sldId="262"/>
            <ac:picMk id="11" creationId="{737FB173-C297-62AC-7D75-5842692B2AFC}"/>
          </ac:picMkLst>
        </pc:picChg>
        <pc:picChg chg="del">
          <ac:chgData name="Yi Rong" userId="3a274cbc4615dbb6" providerId="LiveId" clId="{18C81711-717B-467C-BA7A-E4724A58D6EA}" dt="2024-11-11T07:56:45.502" v="172" actId="478"/>
          <ac:picMkLst>
            <pc:docMk/>
            <pc:sldMk cId="2497563123" sldId="262"/>
            <ac:picMk id="23" creationId="{1EC6A390-C8EA-D794-9903-2C19696588D8}"/>
          </ac:picMkLst>
        </pc:picChg>
        <pc:picChg chg="del">
          <ac:chgData name="Yi Rong" userId="3a274cbc4615dbb6" providerId="LiveId" clId="{18C81711-717B-467C-BA7A-E4724A58D6EA}" dt="2024-11-11T07:56:43.714" v="168" actId="478"/>
          <ac:picMkLst>
            <pc:docMk/>
            <pc:sldMk cId="2497563123" sldId="262"/>
            <ac:picMk id="27" creationId="{5006ACB0-6BB1-1A4A-022C-B3981CCB9F73}"/>
          </ac:picMkLst>
        </pc:picChg>
        <pc:picChg chg="del">
          <ac:chgData name="Yi Rong" userId="3a274cbc4615dbb6" providerId="LiveId" clId="{18C81711-717B-467C-BA7A-E4724A58D6EA}" dt="2024-11-11T07:56:44.125" v="169" actId="478"/>
          <ac:picMkLst>
            <pc:docMk/>
            <pc:sldMk cId="2497563123" sldId="262"/>
            <ac:picMk id="31" creationId="{DA338587-B234-2BE3-A985-16CD9689860B}"/>
          </ac:picMkLst>
        </pc:picChg>
        <pc:picChg chg="del">
          <ac:chgData name="Yi Rong" userId="3a274cbc4615dbb6" providerId="LiveId" clId="{18C81711-717B-467C-BA7A-E4724A58D6EA}" dt="2024-11-11T07:56:44.701" v="170" actId="478"/>
          <ac:picMkLst>
            <pc:docMk/>
            <pc:sldMk cId="2497563123" sldId="262"/>
            <ac:picMk id="35" creationId="{A5C3BEBE-CB06-DF3B-85C6-B1D43C43B64D}"/>
          </ac:picMkLst>
        </pc:picChg>
        <pc:picChg chg="del">
          <ac:chgData name="Yi Rong" userId="3a274cbc4615dbb6" providerId="LiveId" clId="{18C81711-717B-467C-BA7A-E4724A58D6EA}" dt="2024-11-11T07:56:45.041" v="171" actId="478"/>
          <ac:picMkLst>
            <pc:docMk/>
            <pc:sldMk cId="2497563123" sldId="262"/>
            <ac:picMk id="38" creationId="{A3216D6F-9B62-34CE-98C8-48C57911C3CC}"/>
          </ac:picMkLst>
        </pc:picChg>
      </pc:sldChg>
    </pc:docChg>
  </pc:docChgLst>
  <pc:docChgLst>
    <pc:chgData name="Yi Rong" userId="3a274cbc4615dbb6" providerId="LiveId" clId="{49D6AEA6-9ABE-44E6-A854-7F04918F0663}"/>
    <pc:docChg chg="undo custSel delSld modSld">
      <pc:chgData name="Yi Rong" userId="3a274cbc4615dbb6" providerId="LiveId" clId="{49D6AEA6-9ABE-44E6-A854-7F04918F0663}" dt="2024-10-23T07:36:55.851" v="42" actId="14100"/>
      <pc:docMkLst>
        <pc:docMk/>
      </pc:docMkLst>
      <pc:sldChg chg="del">
        <pc:chgData name="Yi Rong" userId="3a274cbc4615dbb6" providerId="LiveId" clId="{49D6AEA6-9ABE-44E6-A854-7F04918F0663}" dt="2024-10-23T07:31:57.484" v="0" actId="47"/>
        <pc:sldMkLst>
          <pc:docMk/>
          <pc:sldMk cId="1155125290" sldId="256"/>
        </pc:sldMkLst>
      </pc:sldChg>
      <pc:sldChg chg="addSp modSp mod">
        <pc:chgData name="Yi Rong" userId="3a274cbc4615dbb6" providerId="LiveId" clId="{49D6AEA6-9ABE-44E6-A854-7F04918F0663}" dt="2024-10-23T07:36:55.851" v="42" actId="14100"/>
        <pc:sldMkLst>
          <pc:docMk/>
          <pc:sldMk cId="2843689910" sldId="257"/>
        </pc:sldMkLst>
        <pc:spChg chg="add mod">
          <ac:chgData name="Yi Rong" userId="3a274cbc4615dbb6" providerId="LiveId" clId="{49D6AEA6-9ABE-44E6-A854-7F04918F0663}" dt="2024-10-23T07:36:55.851" v="42" actId="14100"/>
          <ac:spMkLst>
            <pc:docMk/>
            <pc:sldMk cId="2843689910" sldId="257"/>
            <ac:spMk id="3" creationId="{0A4F94EE-1C07-8824-E89B-5DCE9EE1BB3C}"/>
          </ac:spMkLst>
        </pc:spChg>
        <pc:spChg chg="add mod">
          <ac:chgData name="Yi Rong" userId="3a274cbc4615dbb6" providerId="LiveId" clId="{49D6AEA6-9ABE-44E6-A854-7F04918F0663}" dt="2024-10-23T07:36:39.174" v="41" actId="14100"/>
          <ac:spMkLst>
            <pc:docMk/>
            <pc:sldMk cId="2843689910" sldId="257"/>
            <ac:spMk id="7" creationId="{8A1339EB-01C1-39DC-B3CE-4B3EFD6677A9}"/>
          </ac:spMkLst>
        </pc:spChg>
        <pc:spChg chg="add mod">
          <ac:chgData name="Yi Rong" userId="3a274cbc4615dbb6" providerId="LiveId" clId="{49D6AEA6-9ABE-44E6-A854-7F04918F0663}" dt="2024-10-23T07:36:18.961" v="39" actId="14100"/>
          <ac:spMkLst>
            <pc:docMk/>
            <pc:sldMk cId="2843689910" sldId="257"/>
            <ac:spMk id="9" creationId="{449ACAB1-6722-C9C9-C099-56E174ECE9A3}"/>
          </ac:spMkLst>
        </pc:spChg>
        <pc:spChg chg="add mod">
          <ac:chgData name="Yi Rong" userId="3a274cbc4615dbb6" providerId="LiveId" clId="{49D6AEA6-9ABE-44E6-A854-7F04918F0663}" dt="2024-10-23T07:36:24.779" v="40" actId="14100"/>
          <ac:spMkLst>
            <pc:docMk/>
            <pc:sldMk cId="2843689910" sldId="257"/>
            <ac:spMk id="10" creationId="{A03C8257-5CA4-1BB6-7390-5ACCF41D1793}"/>
          </ac:spMkLst>
        </pc:spChg>
        <pc:spChg chg="add mod">
          <ac:chgData name="Yi Rong" userId="3a274cbc4615dbb6" providerId="LiveId" clId="{49D6AEA6-9ABE-44E6-A854-7F04918F0663}" dt="2024-10-23T07:36:18.961" v="39" actId="14100"/>
          <ac:spMkLst>
            <pc:docMk/>
            <pc:sldMk cId="2843689910" sldId="257"/>
            <ac:spMk id="11" creationId="{1B113D50-A1B8-2B75-56BD-419A81F9B7D5}"/>
          </ac:spMkLst>
        </pc:spChg>
        <pc:picChg chg="mod">
          <ac:chgData name="Yi Rong" userId="3a274cbc4615dbb6" providerId="LiveId" clId="{49D6AEA6-9ABE-44E6-A854-7F04918F0663}" dt="2024-10-23T07:36:18.961" v="39" actId="14100"/>
          <ac:picMkLst>
            <pc:docMk/>
            <pc:sldMk cId="2843689910" sldId="257"/>
            <ac:picMk id="2" creationId="{885935B4-0991-42C0-A5E4-A636823D463B}"/>
          </ac:picMkLst>
        </pc:picChg>
        <pc:picChg chg="mod">
          <ac:chgData name="Yi Rong" userId="3a274cbc4615dbb6" providerId="LiveId" clId="{49D6AEA6-9ABE-44E6-A854-7F04918F0663}" dt="2024-10-23T07:36:18.961" v="39" actId="14100"/>
          <ac:picMkLst>
            <pc:docMk/>
            <pc:sldMk cId="2843689910" sldId="257"/>
            <ac:picMk id="4" creationId="{B34681A4-00F2-5611-08CF-18E8FE2BE000}"/>
          </ac:picMkLst>
        </pc:picChg>
        <pc:picChg chg="mod">
          <ac:chgData name="Yi Rong" userId="3a274cbc4615dbb6" providerId="LiveId" clId="{49D6AEA6-9ABE-44E6-A854-7F04918F0663}" dt="2024-10-23T07:36:18.961" v="39" actId="14100"/>
          <ac:picMkLst>
            <pc:docMk/>
            <pc:sldMk cId="2843689910" sldId="257"/>
            <ac:picMk id="5" creationId="{0DDC1D41-235A-6482-2D68-9778A005D3C4}"/>
          </ac:picMkLst>
        </pc:picChg>
        <pc:picChg chg="mod">
          <ac:chgData name="Yi Rong" userId="3a274cbc4615dbb6" providerId="LiveId" clId="{49D6AEA6-9ABE-44E6-A854-7F04918F0663}" dt="2024-10-23T07:36:18.961" v="39" actId="14100"/>
          <ac:picMkLst>
            <pc:docMk/>
            <pc:sldMk cId="2843689910" sldId="257"/>
            <ac:picMk id="6" creationId="{63FD8C22-DF5E-D61A-029E-1E42DFC0ADAA}"/>
          </ac:picMkLst>
        </pc:picChg>
        <pc:picChg chg="mod">
          <ac:chgData name="Yi Rong" userId="3a274cbc4615dbb6" providerId="LiveId" clId="{49D6AEA6-9ABE-44E6-A854-7F04918F0663}" dt="2024-10-23T07:36:18.961" v="39" actId="14100"/>
          <ac:picMkLst>
            <pc:docMk/>
            <pc:sldMk cId="2843689910" sldId="257"/>
            <ac:picMk id="8" creationId="{E3795755-9D5F-849C-DADB-32AE61846D90}"/>
          </ac:picMkLst>
        </pc:picChg>
      </pc:sldChg>
    </pc:docChg>
  </pc:docChgLst>
  <pc:docChgLst>
    <pc:chgData name="Yi Rong" userId="3a274cbc4615dbb6" providerId="LiveId" clId="{CB5478A5-19C2-4B90-8BBC-FBB7316B020D}"/>
    <pc:docChg chg="undo custSel addSld delSld modSld">
      <pc:chgData name="Yi Rong" userId="3a274cbc4615dbb6" providerId="LiveId" clId="{CB5478A5-19C2-4B90-8BBC-FBB7316B020D}" dt="2024-11-01T06:39:36.141" v="182" actId="732"/>
      <pc:docMkLst>
        <pc:docMk/>
      </pc:docMkLst>
      <pc:sldChg chg="add del">
        <pc:chgData name="Yi Rong" userId="3a274cbc4615dbb6" providerId="LiveId" clId="{CB5478A5-19C2-4B90-8BBC-FBB7316B020D}" dt="2024-11-01T06:37:12.400" v="31" actId="47"/>
        <pc:sldMkLst>
          <pc:docMk/>
          <pc:sldMk cId="2843689910" sldId="257"/>
        </pc:sldMkLst>
      </pc:sldChg>
      <pc:sldChg chg="addSp delSp modSp add mod">
        <pc:chgData name="Yi Rong" userId="3a274cbc4615dbb6" providerId="LiveId" clId="{CB5478A5-19C2-4B90-8BBC-FBB7316B020D}" dt="2024-11-01T06:39:36.141" v="182" actId="732"/>
        <pc:sldMkLst>
          <pc:docMk/>
          <pc:sldMk cId="3796919210" sldId="258"/>
        </pc:sldMkLst>
        <pc:spChg chg="mod">
          <ac:chgData name="Yi Rong" userId="3a274cbc4615dbb6" providerId="LiveId" clId="{CB5478A5-19C2-4B90-8BBC-FBB7316B020D}" dt="2024-11-01T06:38:24.837" v="73" actId="1076"/>
          <ac:spMkLst>
            <pc:docMk/>
            <pc:sldMk cId="3796919210" sldId="258"/>
            <ac:spMk id="10" creationId="{8F0A43E8-DA52-411C-006B-E20EBBD4AEA6}"/>
          </ac:spMkLst>
        </pc:spChg>
        <pc:picChg chg="del">
          <ac:chgData name="Yi Rong" userId="3a274cbc4615dbb6" providerId="LiveId" clId="{CB5478A5-19C2-4B90-8BBC-FBB7316B020D}" dt="2024-11-01T06:35:06.650" v="1" actId="478"/>
          <ac:picMkLst>
            <pc:docMk/>
            <pc:sldMk cId="3796919210" sldId="258"/>
            <ac:picMk id="2" creationId="{6DA854AF-A3B9-ED17-2A47-1BBE016DF60C}"/>
          </ac:picMkLst>
        </pc:picChg>
        <pc:picChg chg="del">
          <ac:chgData name="Yi Rong" userId="3a274cbc4615dbb6" providerId="LiveId" clId="{CB5478A5-19C2-4B90-8BBC-FBB7316B020D}" dt="2024-11-01T06:35:07.543" v="3" actId="478"/>
          <ac:picMkLst>
            <pc:docMk/>
            <pc:sldMk cId="3796919210" sldId="258"/>
            <ac:picMk id="4" creationId="{44A50481-A1BB-007D-FDB5-B1FBC39CD215}"/>
          </ac:picMkLst>
        </pc:picChg>
        <pc:picChg chg="del">
          <ac:chgData name="Yi Rong" userId="3a274cbc4615dbb6" providerId="LiveId" clId="{CB5478A5-19C2-4B90-8BBC-FBB7316B020D}" dt="2024-11-01T06:35:07.020" v="2" actId="478"/>
          <ac:picMkLst>
            <pc:docMk/>
            <pc:sldMk cId="3796919210" sldId="258"/>
            <ac:picMk id="5" creationId="{D88DEC47-16B3-2EC1-97E5-4C2CDBAD1B60}"/>
          </ac:picMkLst>
        </pc:picChg>
        <pc:picChg chg="del">
          <ac:chgData name="Yi Rong" userId="3a274cbc4615dbb6" providerId="LiveId" clId="{CB5478A5-19C2-4B90-8BBC-FBB7316B020D}" dt="2024-11-01T06:35:08.144" v="4" actId="478"/>
          <ac:picMkLst>
            <pc:docMk/>
            <pc:sldMk cId="3796919210" sldId="258"/>
            <ac:picMk id="6" creationId="{1F399EE6-BAA5-0302-C725-4DFC101F8A93}"/>
          </ac:picMkLst>
        </pc:picChg>
        <pc:picChg chg="del">
          <ac:chgData name="Yi Rong" userId="3a274cbc4615dbb6" providerId="LiveId" clId="{CB5478A5-19C2-4B90-8BBC-FBB7316B020D}" dt="2024-11-01T06:35:08.519" v="5" actId="478"/>
          <ac:picMkLst>
            <pc:docMk/>
            <pc:sldMk cId="3796919210" sldId="258"/>
            <ac:picMk id="8" creationId="{BFBFADA6-2563-67DD-1367-43D842C7470B}"/>
          </ac:picMkLst>
        </pc:picChg>
        <pc:picChg chg="add mod ord modCrop">
          <ac:chgData name="Yi Rong" userId="3a274cbc4615dbb6" providerId="LiveId" clId="{CB5478A5-19C2-4B90-8BBC-FBB7316B020D}" dt="2024-11-01T06:39:36.141" v="182" actId="732"/>
          <ac:picMkLst>
            <pc:docMk/>
            <pc:sldMk cId="3796919210" sldId="258"/>
            <ac:picMk id="13" creationId="{79F45C99-94B0-58D1-C1F8-72ACFAE3457D}"/>
          </ac:picMkLst>
        </pc:picChg>
        <pc:picChg chg="add mod ord modCrop">
          <ac:chgData name="Yi Rong" userId="3a274cbc4615dbb6" providerId="LiveId" clId="{CB5478A5-19C2-4B90-8BBC-FBB7316B020D}" dt="2024-11-01T06:37:34.045" v="42" actId="732"/>
          <ac:picMkLst>
            <pc:docMk/>
            <pc:sldMk cId="3796919210" sldId="258"/>
            <ac:picMk id="15" creationId="{DF0A9375-291F-E0B4-31A9-DFA8C86A0210}"/>
          </ac:picMkLst>
        </pc:picChg>
        <pc:picChg chg="add mod ord">
          <ac:chgData name="Yi Rong" userId="3a274cbc4615dbb6" providerId="LiveId" clId="{CB5478A5-19C2-4B90-8BBC-FBB7316B020D}" dt="2024-11-01T06:37:42.901" v="62" actId="1036"/>
          <ac:picMkLst>
            <pc:docMk/>
            <pc:sldMk cId="3796919210" sldId="258"/>
            <ac:picMk id="17" creationId="{E0925B06-FD78-BA07-C4A7-CE09A35E63B6}"/>
          </ac:picMkLst>
        </pc:picChg>
        <pc:picChg chg="add mod ord modCrop">
          <ac:chgData name="Yi Rong" userId="3a274cbc4615dbb6" providerId="LiveId" clId="{CB5478A5-19C2-4B90-8BBC-FBB7316B020D}" dt="2024-11-01T06:38:44.649" v="84" actId="732"/>
          <ac:picMkLst>
            <pc:docMk/>
            <pc:sldMk cId="3796919210" sldId="258"/>
            <ac:picMk id="19" creationId="{9CD86071-6289-E602-1B1F-A4DBF3B79403}"/>
          </ac:picMkLst>
        </pc:picChg>
        <pc:picChg chg="add mod ord modCrop">
          <ac:chgData name="Yi Rong" userId="3a274cbc4615dbb6" providerId="LiveId" clId="{CB5478A5-19C2-4B90-8BBC-FBB7316B020D}" dt="2024-11-01T06:39:08.812" v="102" actId="732"/>
          <ac:picMkLst>
            <pc:docMk/>
            <pc:sldMk cId="3796919210" sldId="258"/>
            <ac:picMk id="21" creationId="{CCDE8636-7AB2-6F2B-25FC-D287605D2C89}"/>
          </ac:picMkLst>
        </pc:picChg>
      </pc:sldChg>
    </pc:docChg>
  </pc:docChgLst>
  <pc:docChgLst>
    <pc:chgData name="Yi Rong" userId="3a274cbc4615dbb6" providerId="LiveId" clId="{1C56B3FD-CF0D-45FE-A7CA-F7048FCCFB8F}"/>
    <pc:docChg chg="undo custSel addSld modSld">
      <pc:chgData name="Yi Rong" userId="3a274cbc4615dbb6" providerId="LiveId" clId="{1C56B3FD-CF0D-45FE-A7CA-F7048FCCFB8F}" dt="2024-11-01T07:26:07.789" v="158" actId="732"/>
      <pc:docMkLst>
        <pc:docMk/>
      </pc:docMkLst>
      <pc:sldChg chg="addSp delSp modSp add mod">
        <pc:chgData name="Yi Rong" userId="3a274cbc4615dbb6" providerId="LiveId" clId="{1C56B3FD-CF0D-45FE-A7CA-F7048FCCFB8F}" dt="2024-11-01T07:26:07.789" v="158" actId="732"/>
        <pc:sldMkLst>
          <pc:docMk/>
          <pc:sldMk cId="2514039458" sldId="259"/>
        </pc:sldMkLst>
        <pc:spChg chg="add del">
          <ac:chgData name="Yi Rong" userId="3a274cbc4615dbb6" providerId="LiveId" clId="{1C56B3FD-CF0D-45FE-A7CA-F7048FCCFB8F}" dt="2024-11-01T07:22:46.190" v="2" actId="478"/>
          <ac:spMkLst>
            <pc:docMk/>
            <pc:sldMk cId="2514039458" sldId="259"/>
            <ac:spMk id="3" creationId="{CD194213-DF00-6CBC-41C0-DB5BBBB50045}"/>
          </ac:spMkLst>
        </pc:spChg>
        <pc:spChg chg="add del">
          <ac:chgData name="Yi Rong" userId="3a274cbc4615dbb6" providerId="LiveId" clId="{1C56B3FD-CF0D-45FE-A7CA-F7048FCCFB8F}" dt="2024-11-01T07:22:46.190" v="2" actId="478"/>
          <ac:spMkLst>
            <pc:docMk/>
            <pc:sldMk cId="2514039458" sldId="259"/>
            <ac:spMk id="7" creationId="{EF3EF0EE-83F0-32E1-39D5-81F20C900D66}"/>
          </ac:spMkLst>
        </pc:spChg>
        <pc:spChg chg="add del">
          <ac:chgData name="Yi Rong" userId="3a274cbc4615dbb6" providerId="LiveId" clId="{1C56B3FD-CF0D-45FE-A7CA-F7048FCCFB8F}" dt="2024-11-01T07:22:46.190" v="2" actId="478"/>
          <ac:spMkLst>
            <pc:docMk/>
            <pc:sldMk cId="2514039458" sldId="259"/>
            <ac:spMk id="9" creationId="{2A96AE98-D222-7584-35AB-6740FAAC95A9}"/>
          </ac:spMkLst>
        </pc:spChg>
        <pc:spChg chg="add del">
          <ac:chgData name="Yi Rong" userId="3a274cbc4615dbb6" providerId="LiveId" clId="{1C56B3FD-CF0D-45FE-A7CA-F7048FCCFB8F}" dt="2024-11-01T07:22:46.190" v="2" actId="478"/>
          <ac:spMkLst>
            <pc:docMk/>
            <pc:sldMk cId="2514039458" sldId="259"/>
            <ac:spMk id="10" creationId="{06A62A35-A265-0E88-C1D7-2EA7A86DEA6D}"/>
          </ac:spMkLst>
        </pc:spChg>
        <pc:spChg chg="add del">
          <ac:chgData name="Yi Rong" userId="3a274cbc4615dbb6" providerId="LiveId" clId="{1C56B3FD-CF0D-45FE-A7CA-F7048FCCFB8F}" dt="2024-11-01T07:22:46.190" v="2" actId="478"/>
          <ac:spMkLst>
            <pc:docMk/>
            <pc:sldMk cId="2514039458" sldId="259"/>
            <ac:spMk id="11" creationId="{B7B842F8-5564-C8C1-AD20-DD89C82D6D82}"/>
          </ac:spMkLst>
        </pc:spChg>
        <pc:picChg chg="add mod ord modCrop">
          <ac:chgData name="Yi Rong" userId="3a274cbc4615dbb6" providerId="LiveId" clId="{1C56B3FD-CF0D-45FE-A7CA-F7048FCCFB8F}" dt="2024-11-01T07:24:39.277" v="141" actId="732"/>
          <ac:picMkLst>
            <pc:docMk/>
            <pc:sldMk cId="2514039458" sldId="259"/>
            <ac:picMk id="4" creationId="{1D8B1211-7AD7-2B8E-2897-0535152E5F0D}"/>
          </ac:picMkLst>
        </pc:picChg>
        <pc:picChg chg="add mod ord modCrop">
          <ac:chgData name="Yi Rong" userId="3a274cbc4615dbb6" providerId="LiveId" clId="{1C56B3FD-CF0D-45FE-A7CA-F7048FCCFB8F}" dt="2024-11-01T07:26:07.789" v="158" actId="732"/>
          <ac:picMkLst>
            <pc:docMk/>
            <pc:sldMk cId="2514039458" sldId="259"/>
            <ac:picMk id="6" creationId="{3A95348F-8FC6-6A4F-EB85-6BE8CF35C6F5}"/>
          </ac:picMkLst>
        </pc:picChg>
        <pc:picChg chg="add mod ord">
          <ac:chgData name="Yi Rong" userId="3a274cbc4615dbb6" providerId="LiveId" clId="{1C56B3FD-CF0D-45FE-A7CA-F7048FCCFB8F}" dt="2024-11-01T07:24:53.964" v="148" actId="1076"/>
          <ac:picMkLst>
            <pc:docMk/>
            <pc:sldMk cId="2514039458" sldId="259"/>
            <ac:picMk id="12" creationId="{11CC4E52-4531-FE10-B52C-F80AEFA22ED4}"/>
          </ac:picMkLst>
        </pc:picChg>
        <pc:picChg chg="add del">
          <ac:chgData name="Yi Rong" userId="3a274cbc4615dbb6" providerId="LiveId" clId="{1C56B3FD-CF0D-45FE-A7CA-F7048FCCFB8F}" dt="2024-11-01T07:22:50.358" v="7" actId="478"/>
          <ac:picMkLst>
            <pc:docMk/>
            <pc:sldMk cId="2514039458" sldId="259"/>
            <ac:picMk id="13" creationId="{E9226FC0-0990-A767-948C-078DAB56F589}"/>
          </ac:picMkLst>
        </pc:picChg>
        <pc:picChg chg="add del">
          <ac:chgData name="Yi Rong" userId="3a274cbc4615dbb6" providerId="LiveId" clId="{1C56B3FD-CF0D-45FE-A7CA-F7048FCCFB8F}" dt="2024-11-01T07:22:48.599" v="3" actId="478"/>
          <ac:picMkLst>
            <pc:docMk/>
            <pc:sldMk cId="2514039458" sldId="259"/>
            <ac:picMk id="15" creationId="{9C432F30-0DBF-DB7E-277A-D7AC73580820}"/>
          </ac:picMkLst>
        </pc:picChg>
        <pc:picChg chg="add mod ord modCrop">
          <ac:chgData name="Yi Rong" userId="3a274cbc4615dbb6" providerId="LiveId" clId="{1C56B3FD-CF0D-45FE-A7CA-F7048FCCFB8F}" dt="2024-11-01T07:24:22.101" v="129" actId="732"/>
          <ac:picMkLst>
            <pc:docMk/>
            <pc:sldMk cId="2514039458" sldId="259"/>
            <ac:picMk id="16" creationId="{BF4DA514-6033-EB2E-1E6D-C14C902046E9}"/>
          </ac:picMkLst>
        </pc:picChg>
        <pc:picChg chg="add del">
          <ac:chgData name="Yi Rong" userId="3a274cbc4615dbb6" providerId="LiveId" clId="{1C56B3FD-CF0D-45FE-A7CA-F7048FCCFB8F}" dt="2024-11-01T07:22:49.056" v="4" actId="478"/>
          <ac:picMkLst>
            <pc:docMk/>
            <pc:sldMk cId="2514039458" sldId="259"/>
            <ac:picMk id="17" creationId="{1797B7FF-4656-1830-B156-235FE1DF3924}"/>
          </ac:picMkLst>
        </pc:picChg>
        <pc:picChg chg="add del">
          <ac:chgData name="Yi Rong" userId="3a274cbc4615dbb6" providerId="LiveId" clId="{1C56B3FD-CF0D-45FE-A7CA-F7048FCCFB8F}" dt="2024-11-01T07:22:49.629" v="5" actId="478"/>
          <ac:picMkLst>
            <pc:docMk/>
            <pc:sldMk cId="2514039458" sldId="259"/>
            <ac:picMk id="19" creationId="{8B0E16BC-9EA9-1A45-073B-4A3BDA433CA2}"/>
          </ac:picMkLst>
        </pc:picChg>
        <pc:picChg chg="add mod ord modCrop">
          <ac:chgData name="Yi Rong" userId="3a274cbc4615dbb6" providerId="LiveId" clId="{1C56B3FD-CF0D-45FE-A7CA-F7048FCCFB8F}" dt="2024-11-01T07:25:13.632" v="157" actId="732"/>
          <ac:picMkLst>
            <pc:docMk/>
            <pc:sldMk cId="2514039458" sldId="259"/>
            <ac:picMk id="20" creationId="{E9059454-9949-7234-A45D-DDE01778275F}"/>
          </ac:picMkLst>
        </pc:picChg>
        <pc:picChg chg="add del">
          <ac:chgData name="Yi Rong" userId="3a274cbc4615dbb6" providerId="LiveId" clId="{1C56B3FD-CF0D-45FE-A7CA-F7048FCCFB8F}" dt="2024-11-01T07:22:49.961" v="6" actId="478"/>
          <ac:picMkLst>
            <pc:docMk/>
            <pc:sldMk cId="2514039458" sldId="259"/>
            <ac:picMk id="21" creationId="{E06012E0-7F5D-1FA2-0E5E-60292AFAAC37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673416-FB79-4400-9BCA-73066C448E5A}" type="datetimeFigureOut">
              <a:rPr lang="zh-CN" altLang="en-US" smtClean="0"/>
              <a:t>2024/12/13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7F19EB-B83C-4F74-BE9E-42563C6D24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6919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D56FBB-1EE6-B874-00CB-4DB33503D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7EE3D69-ED82-9F37-C266-0B849A89EA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912D1A4-EC45-203C-DAB7-E5956144AA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A2A9187-4DF6-5CEE-A7D7-4509F5ADFD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7F19EB-B83C-4F74-BE9E-42563C6D240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98995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A8472C-7DDE-898F-DCD4-2ADD106865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BA25D9D-A543-E736-4565-05D62C6470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FD62FC5-E2B7-4000-2D7E-FB409B5FD8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717F6D6-319E-7E81-D042-377C90B0E3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7F19EB-B83C-4F74-BE9E-42563C6D240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7996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EE8A11-72BF-38F6-BE6A-460B4B155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A9742C7-6955-B553-E8B2-CE7976F3C2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9DFA60A-4975-9153-378A-BECCEEA93D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B4F5DC2-46EF-1E21-BB34-D875223AF5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7F19EB-B83C-4F74-BE9E-42563C6D240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15185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C75C54-0051-1494-4B4D-8AB27D793D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BFE5E3E-3149-6EAB-7A0C-4569AED318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C751F8C-8642-2508-CE2E-EA27990650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DD05D70-1131-1508-51D9-FD52487F6D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7F19EB-B83C-4F74-BE9E-42563C6D240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49969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7E515D-9AC1-DE8B-ABD6-2D0EC42B76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B721872-6466-7146-E27F-804EE69892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21E8E2C-F1C9-9005-D055-0C610CA533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37C90B6-D87A-C872-427A-C954ABE088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7F19EB-B83C-4F74-BE9E-42563C6D240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3793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D4A7A1-8ACF-8CB7-393B-8D340FD93F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9C9E209-6369-1515-EFB0-022271EDB4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22DC6F-5EC9-9CB5-A3C6-3F614AC3A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CF2A-A621-43D2-9785-E7E18E52690F}" type="datetimeFigureOut">
              <a:rPr lang="zh-CN" altLang="en-US" smtClean="0"/>
              <a:t>2024/12/13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D7F53B-B7E7-3C5C-ABB1-792B91C05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1AF404-B694-471F-126D-77C0B3BD6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A0BDE-17E2-4C6F-89C8-F478B235A4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146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BB2976-307A-6D6D-4758-1785C6C92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D522EA1-B5E6-4B36-2350-885A73C826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39320E-E379-7D53-2C25-D4FF41C15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CF2A-A621-43D2-9785-E7E18E52690F}" type="datetimeFigureOut">
              <a:rPr lang="zh-CN" altLang="en-US" smtClean="0"/>
              <a:t>2024/12/13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54B00D-B11B-A4F5-4372-78754CE2F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97CFEC-46C7-C338-7AD3-3D8F90A32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A0BDE-17E2-4C6F-89C8-F478B235A4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5894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A75FAFE-F7C0-B406-A435-70F25CD3E5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3DAED8D-0D8C-A55D-CFA2-D3B0498D28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AC2F2A-94CC-D9A9-16C0-2E0FBFE53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CF2A-A621-43D2-9785-E7E18E52690F}" type="datetimeFigureOut">
              <a:rPr lang="zh-CN" altLang="en-US" smtClean="0"/>
              <a:t>2024/12/13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EF9A7A-7122-A525-A591-3B6BF50DE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98F2E0-27E7-DC94-01A0-C477B9A11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A0BDE-17E2-4C6F-89C8-F478B235A4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5668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A8CD13-FCB8-9B80-49C2-114157C9B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9EF4F8-8B4C-75CB-E2AC-D4D45D027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4FF662-7A10-079F-9352-D2CE4CF19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CF2A-A621-43D2-9785-E7E18E52690F}" type="datetimeFigureOut">
              <a:rPr lang="zh-CN" altLang="en-US" smtClean="0"/>
              <a:t>2024/12/13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675409-4AC6-8100-1E37-44CFA7AC9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B5E71E-A555-0CDB-C8B3-625D6421E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A0BDE-17E2-4C6F-89C8-F478B235A4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6884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522E21-423A-005C-08A1-BD2069158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EBD07D4-25BF-905C-F392-2FB0374F45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AA3A78-58B6-8F16-3EB2-C70F7F7DB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CF2A-A621-43D2-9785-E7E18E52690F}" type="datetimeFigureOut">
              <a:rPr lang="zh-CN" altLang="en-US" smtClean="0"/>
              <a:t>2024/12/13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1BAE56-AFB7-9E42-E028-CFFE59207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172C53-5A30-7190-6647-ECD3C241D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A0BDE-17E2-4C6F-89C8-F478B235A4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9817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10BE84-79FC-96A2-8632-589875B54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B70867-405C-CC8C-B4DA-0DD0B0371E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4A4170-2929-DF25-11F5-87B671E715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D2FC0BA-BCBC-9433-C5B6-CBCFF801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CF2A-A621-43D2-9785-E7E18E52690F}" type="datetimeFigureOut">
              <a:rPr lang="zh-CN" altLang="en-US" smtClean="0"/>
              <a:t>2024/12/13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D9DE224-0E26-952A-77DB-B879DA7C9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C06983F-0238-E30E-470C-CFC0988FA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A0BDE-17E2-4C6F-89C8-F478B235A4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9707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C1181B-3626-1548-7779-EB9EAA112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1C0F5E9-B83F-92D7-AAD6-6EB436470A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5D18776-5193-9D61-86CE-8895FCC8C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7DB32C3-4684-7555-4115-159F066F58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FB557D4-C68F-F7DB-3F51-DC43F6FE43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C6DD13D-C29B-9885-0134-200BAA7A1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CF2A-A621-43D2-9785-E7E18E52690F}" type="datetimeFigureOut">
              <a:rPr lang="zh-CN" altLang="en-US" smtClean="0"/>
              <a:t>2024/12/13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4E21EA3-4EF0-43F9-0026-9EBBA433F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8D830B0-E9C8-190E-7996-2CCFA158D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A0BDE-17E2-4C6F-89C8-F478B235A4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3019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FD6CAE-DC6A-5038-E3D9-04D4B27DE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906A7A5-0842-7770-D772-5404BD324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CF2A-A621-43D2-9785-E7E18E52690F}" type="datetimeFigureOut">
              <a:rPr lang="zh-CN" altLang="en-US" smtClean="0"/>
              <a:t>2024/12/13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6E4BE86-A1AA-5C26-DD57-2BCBD838B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041937F-3E0A-270B-9A9C-4A60A2A57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A0BDE-17E2-4C6F-89C8-F478B235A4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7863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8049E1A-462C-1D8C-715C-43CDFA2A3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CF2A-A621-43D2-9785-E7E18E52690F}" type="datetimeFigureOut">
              <a:rPr lang="zh-CN" altLang="en-US" smtClean="0"/>
              <a:t>2024/12/13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9CB3F2C-B3CC-07F7-94E5-C3FAFB01A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9A53E76-E18C-5D36-8182-1819341C1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A0BDE-17E2-4C6F-89C8-F478B235A4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8928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D19BDE-BDB5-8CA4-C022-58ACD4ACA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F23516-4B2F-8A04-2EA9-4D4F1C378C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45D86BC-CDBC-6ADB-83BC-C61860AA51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9B88251-04FF-8799-9859-FD2432F26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CF2A-A621-43D2-9785-E7E18E52690F}" type="datetimeFigureOut">
              <a:rPr lang="zh-CN" altLang="en-US" smtClean="0"/>
              <a:t>2024/12/13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AA6BDD1-93E7-177E-B63D-4C1126AF0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00993CB-1A10-E5AE-8D4B-795952BAA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A0BDE-17E2-4C6F-89C8-F478B235A4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6592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C5B879-5445-6EDB-E831-D092DF1B2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16E9249-002A-70A1-6BB8-1FAAD228C3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4DC9A9D-7E8C-178E-1056-1BEE41ABE3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2040ABF-3CE2-1379-6A20-13598FAB6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CF2A-A621-43D2-9785-E7E18E52690F}" type="datetimeFigureOut">
              <a:rPr lang="zh-CN" altLang="en-US" smtClean="0"/>
              <a:t>2024/12/13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9F18925-4B52-9203-CB46-E9D9C42C3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5C739F-EC88-2FA4-64A2-FED8286FD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A0BDE-17E2-4C6F-89C8-F478B235A4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6135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30FA9A6-7E61-B695-9F85-C925C282F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DDE3E5C-E940-3B71-7AA8-C5E18A1BA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A4E7B7-B8AD-922A-AC4B-E500940DF8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50CF2A-A621-43D2-9785-E7E18E52690F}" type="datetimeFigureOut">
              <a:rPr lang="zh-CN" altLang="en-US" smtClean="0"/>
              <a:t>2024/12/13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ED3048-3876-982D-76BB-A05AC05438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23C9FF-D1E7-967B-161C-DC91EBABB4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0A0BDE-17E2-4C6F-89C8-F478B235A4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381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A625EA-A081-7BAE-1866-587488BEFA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 descr="图片包含 日历&#10;&#10;描述已自动生成">
            <a:extLst>
              <a:ext uri="{FF2B5EF4-FFF2-40B4-BE49-F238E27FC236}">
                <a16:creationId xmlns:a16="http://schemas.microsoft.com/office/drawing/2014/main" id="{E9059454-9949-7234-A45D-DDE0177827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7" r="23983"/>
          <a:stretch/>
        </p:blipFill>
        <p:spPr>
          <a:xfrm>
            <a:off x="10152345" y="5830026"/>
            <a:ext cx="5527573" cy="6858000"/>
          </a:xfrm>
          <a:prstGeom prst="rect">
            <a:avLst/>
          </a:prstGeom>
        </p:spPr>
      </p:pic>
      <p:pic>
        <p:nvPicPr>
          <p:cNvPr id="4" name="图片 3" descr="图表&#10;&#10;低可信度描述已自动生成">
            <a:extLst>
              <a:ext uri="{FF2B5EF4-FFF2-40B4-BE49-F238E27FC236}">
                <a16:creationId xmlns:a16="http://schemas.microsoft.com/office/drawing/2014/main" id="{1D8B1211-7AD7-2B8E-2897-0535152E5F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892"/>
          <a:stretch/>
        </p:blipFill>
        <p:spPr>
          <a:xfrm>
            <a:off x="4251647" y="5806496"/>
            <a:ext cx="5875646" cy="6858000"/>
          </a:xfrm>
          <a:prstGeom prst="rect">
            <a:avLst/>
          </a:prstGeom>
        </p:spPr>
      </p:pic>
      <p:pic>
        <p:nvPicPr>
          <p:cNvPr id="16" name="图片 15" descr="图片包含 日历&#10;&#10;描述已自动生成">
            <a:extLst>
              <a:ext uri="{FF2B5EF4-FFF2-40B4-BE49-F238E27FC236}">
                <a16:creationId xmlns:a16="http://schemas.microsoft.com/office/drawing/2014/main" id="{BF4DA514-6033-EB2E-1E6D-C14C902046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697"/>
          <a:stretch/>
        </p:blipFill>
        <p:spPr>
          <a:xfrm>
            <a:off x="-1587728" y="5750129"/>
            <a:ext cx="5814323" cy="6858000"/>
          </a:xfrm>
          <a:prstGeom prst="rect">
            <a:avLst/>
          </a:prstGeom>
        </p:spPr>
      </p:pic>
      <p:pic>
        <p:nvPicPr>
          <p:cNvPr id="12" name="图片 11" descr="图片包含 日历&#10;&#10;描述已自动生成">
            <a:extLst>
              <a:ext uri="{FF2B5EF4-FFF2-40B4-BE49-F238E27FC236}">
                <a16:creationId xmlns:a16="http://schemas.microsoft.com/office/drawing/2014/main" id="{11CC4E52-4531-FE10-B52C-F80AEFA22E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0606" y="1995570"/>
            <a:ext cx="7620000" cy="6858000"/>
          </a:xfrm>
          <a:prstGeom prst="rect">
            <a:avLst/>
          </a:prstGeom>
        </p:spPr>
      </p:pic>
      <p:pic>
        <p:nvPicPr>
          <p:cNvPr id="6" name="图片 5" descr="图表&#10;&#10;低可信度描述已自动生成">
            <a:extLst>
              <a:ext uri="{FF2B5EF4-FFF2-40B4-BE49-F238E27FC236}">
                <a16:creationId xmlns:a16="http://schemas.microsoft.com/office/drawing/2014/main" id="{3A95348F-8FC6-6A4F-EB85-6BE8CF35C6F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697" b="6444"/>
          <a:stretch/>
        </p:blipFill>
        <p:spPr>
          <a:xfrm>
            <a:off x="-226662" y="-50466"/>
            <a:ext cx="5814323" cy="6416053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CD194213-DF00-6CBC-41C0-DB5BBBB50045}"/>
              </a:ext>
            </a:extLst>
          </p:cNvPr>
          <p:cNvSpPr/>
          <p:nvPr/>
        </p:nvSpPr>
        <p:spPr>
          <a:xfrm>
            <a:off x="1790299" y="336882"/>
            <a:ext cx="4726004" cy="5284271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F3EF0EE-83F0-32E1-39D5-81F20C900D66}"/>
              </a:ext>
            </a:extLst>
          </p:cNvPr>
          <p:cNvSpPr/>
          <p:nvPr/>
        </p:nvSpPr>
        <p:spPr>
          <a:xfrm>
            <a:off x="7550149" y="336882"/>
            <a:ext cx="4729333" cy="5274645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A96AE98-D222-7584-35AB-6740FAAC95A9}"/>
              </a:ext>
            </a:extLst>
          </p:cNvPr>
          <p:cNvSpPr/>
          <p:nvPr/>
        </p:nvSpPr>
        <p:spPr>
          <a:xfrm>
            <a:off x="-635267" y="6575090"/>
            <a:ext cx="4719856" cy="5283234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6A62A35-A265-0E88-C1D7-2EA7A86DEA6D}"/>
              </a:ext>
            </a:extLst>
          </p:cNvPr>
          <p:cNvSpPr/>
          <p:nvPr/>
        </p:nvSpPr>
        <p:spPr>
          <a:xfrm>
            <a:off x="5194960" y="6625432"/>
            <a:ext cx="4719855" cy="5275211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7B842F8-5564-C8C1-AD20-DD89C82D6D82}"/>
              </a:ext>
            </a:extLst>
          </p:cNvPr>
          <p:cNvSpPr/>
          <p:nvPr/>
        </p:nvSpPr>
        <p:spPr>
          <a:xfrm>
            <a:off x="10832070" y="6617409"/>
            <a:ext cx="4736069" cy="5283234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4039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97E407-3CA2-9A0A-51F5-A1A1D7FB58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 descr="图表&#10;&#10;描述已自动生成">
            <a:extLst>
              <a:ext uri="{FF2B5EF4-FFF2-40B4-BE49-F238E27FC236}">
                <a16:creationId xmlns:a16="http://schemas.microsoft.com/office/drawing/2014/main" id="{BE7ECC43-9292-2112-5153-735E8561A8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340" y="13538606"/>
            <a:ext cx="7620000" cy="6858000"/>
          </a:xfrm>
          <a:prstGeom prst="rect">
            <a:avLst/>
          </a:prstGeom>
        </p:spPr>
      </p:pic>
      <p:pic>
        <p:nvPicPr>
          <p:cNvPr id="27" name="图片 26" descr="图表, 瀑布图&#10;&#10;描述已自动生成">
            <a:extLst>
              <a:ext uri="{FF2B5EF4-FFF2-40B4-BE49-F238E27FC236}">
                <a16:creationId xmlns:a16="http://schemas.microsoft.com/office/drawing/2014/main" id="{BE1700C4-6A9D-1D26-14BC-D9E4928D78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020" y="-177394"/>
            <a:ext cx="7620000" cy="6858000"/>
          </a:xfrm>
          <a:prstGeom prst="rect">
            <a:avLst/>
          </a:prstGeom>
        </p:spPr>
      </p:pic>
      <p:pic>
        <p:nvPicPr>
          <p:cNvPr id="31" name="图片 30" descr="图表&#10;&#10;描述已自动生成">
            <a:extLst>
              <a:ext uri="{FF2B5EF4-FFF2-40B4-BE49-F238E27FC236}">
                <a16:creationId xmlns:a16="http://schemas.microsoft.com/office/drawing/2014/main" id="{6E4E0F44-9B8E-C17C-EDE5-9053FCC633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932"/>
          <a:stretch/>
        </p:blipFill>
        <p:spPr>
          <a:xfrm>
            <a:off x="6300522" y="-177394"/>
            <a:ext cx="6405980" cy="6858000"/>
          </a:xfrm>
          <a:prstGeom prst="rect">
            <a:avLst/>
          </a:prstGeom>
        </p:spPr>
      </p:pic>
      <p:pic>
        <p:nvPicPr>
          <p:cNvPr id="35" name="图片 34" descr="图表&#10;&#10;描述已自动生成">
            <a:extLst>
              <a:ext uri="{FF2B5EF4-FFF2-40B4-BE49-F238E27FC236}">
                <a16:creationId xmlns:a16="http://schemas.microsoft.com/office/drawing/2014/main" id="{2D32F0D7-0C2A-C1A4-1277-D171D9E10E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020" y="6680606"/>
            <a:ext cx="7620000" cy="6858000"/>
          </a:xfrm>
          <a:prstGeom prst="rect">
            <a:avLst/>
          </a:prstGeom>
        </p:spPr>
      </p:pic>
      <p:pic>
        <p:nvPicPr>
          <p:cNvPr id="38" name="图片 37" descr="图表, 瀑布图&#10;&#10;描述已自动生成">
            <a:extLst>
              <a:ext uri="{FF2B5EF4-FFF2-40B4-BE49-F238E27FC236}">
                <a16:creationId xmlns:a16="http://schemas.microsoft.com/office/drawing/2014/main" id="{4B706179-55B9-A4B7-44FD-ECE69E0F367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932"/>
          <a:stretch/>
        </p:blipFill>
        <p:spPr>
          <a:xfrm>
            <a:off x="6300522" y="6680606"/>
            <a:ext cx="64059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641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1007D7-A9BA-CACB-6B57-C48375F1B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 descr="图表&#10;&#10;描述已自动生成">
            <a:extLst>
              <a:ext uri="{FF2B5EF4-FFF2-40B4-BE49-F238E27FC236}">
                <a16:creationId xmlns:a16="http://schemas.microsoft.com/office/drawing/2014/main" id="{5F113E90-76FA-8F78-E5A8-CF348DEEEE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932"/>
          <a:stretch/>
        </p:blipFill>
        <p:spPr>
          <a:xfrm>
            <a:off x="9772802" y="6680606"/>
            <a:ext cx="6405980" cy="6858000"/>
          </a:xfrm>
          <a:prstGeom prst="rect">
            <a:avLst/>
          </a:prstGeom>
        </p:spPr>
      </p:pic>
      <p:pic>
        <p:nvPicPr>
          <p:cNvPr id="27" name="图片 26" descr="图表, 瀑布图&#10;&#10;描述已自动生成">
            <a:extLst>
              <a:ext uri="{FF2B5EF4-FFF2-40B4-BE49-F238E27FC236}">
                <a16:creationId xmlns:a16="http://schemas.microsoft.com/office/drawing/2014/main" id="{3CF82503-9777-BAD9-DBDF-27BD4A28F7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020" y="-177394"/>
            <a:ext cx="7620000" cy="6858000"/>
          </a:xfrm>
          <a:prstGeom prst="rect">
            <a:avLst/>
          </a:prstGeom>
        </p:spPr>
      </p:pic>
      <p:pic>
        <p:nvPicPr>
          <p:cNvPr id="31" name="图片 30" descr="图表&#10;&#10;描述已自动生成">
            <a:extLst>
              <a:ext uri="{FF2B5EF4-FFF2-40B4-BE49-F238E27FC236}">
                <a16:creationId xmlns:a16="http://schemas.microsoft.com/office/drawing/2014/main" id="{264B8493-CFD2-334A-9583-6F23F64516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18"/>
          <a:stretch/>
        </p:blipFill>
        <p:spPr>
          <a:xfrm>
            <a:off x="6300522" y="-177394"/>
            <a:ext cx="7466278" cy="6858000"/>
          </a:xfrm>
          <a:prstGeom prst="rect">
            <a:avLst/>
          </a:prstGeom>
        </p:spPr>
      </p:pic>
      <p:pic>
        <p:nvPicPr>
          <p:cNvPr id="35" name="图片 34" descr="图表&#10;&#10;描述已自动生成">
            <a:extLst>
              <a:ext uri="{FF2B5EF4-FFF2-40B4-BE49-F238E27FC236}">
                <a16:creationId xmlns:a16="http://schemas.microsoft.com/office/drawing/2014/main" id="{1EC65B89-F342-9123-E5CC-B45E85C363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47720" y="6680606"/>
            <a:ext cx="7620000" cy="6858000"/>
          </a:xfrm>
          <a:prstGeom prst="rect">
            <a:avLst/>
          </a:prstGeom>
        </p:spPr>
      </p:pic>
      <p:pic>
        <p:nvPicPr>
          <p:cNvPr id="38" name="图片 37" descr="图表, 瀑布图&#10;&#10;描述已自动生成">
            <a:extLst>
              <a:ext uri="{FF2B5EF4-FFF2-40B4-BE49-F238E27FC236}">
                <a16:creationId xmlns:a16="http://schemas.microsoft.com/office/drawing/2014/main" id="{F9ADCF0F-2F0F-7552-50DE-1FFE3631C2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932"/>
          <a:stretch/>
        </p:blipFill>
        <p:spPr>
          <a:xfrm>
            <a:off x="3366822" y="6680606"/>
            <a:ext cx="64059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896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F56A8B-5024-8F77-4392-106F52FC70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表, 瀑布图&#10;&#10;描述已自动生成">
            <a:extLst>
              <a:ext uri="{FF2B5EF4-FFF2-40B4-BE49-F238E27FC236}">
                <a16:creationId xmlns:a16="http://schemas.microsoft.com/office/drawing/2014/main" id="{D7165733-02B5-C5D3-E282-CC248259FE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620000" cy="6858000"/>
          </a:xfrm>
          <a:prstGeom prst="rect">
            <a:avLst/>
          </a:prstGeom>
        </p:spPr>
      </p:pic>
      <p:pic>
        <p:nvPicPr>
          <p:cNvPr id="7" name="图片 6" descr="图表&#10;&#10;描述已自动生成">
            <a:extLst>
              <a:ext uri="{FF2B5EF4-FFF2-40B4-BE49-F238E27FC236}">
                <a16:creationId xmlns:a16="http://schemas.microsoft.com/office/drawing/2014/main" id="{7469C171-87E8-CBF8-2261-9CA19D6787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940" y="0"/>
            <a:ext cx="7620000" cy="6858000"/>
          </a:xfrm>
          <a:prstGeom prst="rect">
            <a:avLst/>
          </a:prstGeom>
        </p:spPr>
      </p:pic>
      <p:pic>
        <p:nvPicPr>
          <p:cNvPr id="9" name="图片 8" descr="应用程序&#10;&#10;低可信度描述已自动生成">
            <a:extLst>
              <a:ext uri="{FF2B5EF4-FFF2-40B4-BE49-F238E27FC236}">
                <a16:creationId xmlns:a16="http://schemas.microsoft.com/office/drawing/2014/main" id="{271B69F4-46DE-62BC-3726-3E674E1C48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01957" y="6858000"/>
            <a:ext cx="7620000" cy="6858000"/>
          </a:xfrm>
          <a:prstGeom prst="rect">
            <a:avLst/>
          </a:prstGeom>
        </p:spPr>
      </p:pic>
      <p:pic>
        <p:nvPicPr>
          <p:cNvPr id="11" name="图片 10" descr="图形用户界面&#10;&#10;中度可信度描述已自动生成">
            <a:extLst>
              <a:ext uri="{FF2B5EF4-FFF2-40B4-BE49-F238E27FC236}">
                <a16:creationId xmlns:a16="http://schemas.microsoft.com/office/drawing/2014/main" id="{737FB173-C297-62AC-7D75-5842692B2AF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695" y="6858000"/>
            <a:ext cx="7620000" cy="6858000"/>
          </a:xfrm>
          <a:prstGeom prst="rect">
            <a:avLst/>
          </a:prstGeom>
        </p:spPr>
      </p:pic>
      <p:pic>
        <p:nvPicPr>
          <p:cNvPr id="3" name="图片 2" descr="图表&#10;&#10;描述已自动生成">
            <a:extLst>
              <a:ext uri="{FF2B5EF4-FFF2-40B4-BE49-F238E27FC236}">
                <a16:creationId xmlns:a16="http://schemas.microsoft.com/office/drawing/2014/main" id="{B123C1E3-281E-2B6B-9EEB-D898CA29E8D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675"/>
          <a:stretch/>
        </p:blipFill>
        <p:spPr>
          <a:xfrm>
            <a:off x="9919347" y="6858000"/>
            <a:ext cx="65017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563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DAEDCE-DB3A-1F20-8EDC-DB7A377C6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表&#10;&#10;描述已自动生成">
            <a:extLst>
              <a:ext uri="{FF2B5EF4-FFF2-40B4-BE49-F238E27FC236}">
                <a16:creationId xmlns:a16="http://schemas.microsoft.com/office/drawing/2014/main" id="{E10DC7C0-806E-0853-0E9C-D244F2A58D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620000" cy="6858000"/>
          </a:xfrm>
          <a:prstGeom prst="rect">
            <a:avLst/>
          </a:prstGeom>
        </p:spPr>
      </p:pic>
      <p:pic>
        <p:nvPicPr>
          <p:cNvPr id="8" name="图片 7" descr="图表, 应用程序, 瀑布图&#10;&#10;描述已自动生成">
            <a:extLst>
              <a:ext uri="{FF2B5EF4-FFF2-40B4-BE49-F238E27FC236}">
                <a16:creationId xmlns:a16="http://schemas.microsoft.com/office/drawing/2014/main" id="{D181BC2D-0D40-BB2E-4F12-DD2BB270A6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123" y="0"/>
            <a:ext cx="7620000" cy="6858000"/>
          </a:xfrm>
          <a:prstGeom prst="rect">
            <a:avLst/>
          </a:prstGeom>
        </p:spPr>
      </p:pic>
      <p:pic>
        <p:nvPicPr>
          <p:cNvPr id="12" name="图片 11" descr="应用程序&#10;&#10;中度可信度描述已自动生成">
            <a:extLst>
              <a:ext uri="{FF2B5EF4-FFF2-40B4-BE49-F238E27FC236}">
                <a16:creationId xmlns:a16="http://schemas.microsoft.com/office/drawing/2014/main" id="{D75FBE35-0088-BC8B-6E19-24A7CD6A5F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37123" y="6858000"/>
            <a:ext cx="7620000" cy="6858000"/>
          </a:xfrm>
          <a:prstGeom prst="rect">
            <a:avLst/>
          </a:prstGeom>
        </p:spPr>
      </p:pic>
      <p:pic>
        <p:nvPicPr>
          <p:cNvPr id="14" name="图片 13" descr="图表&#10;&#10;低可信度描述已自动生成">
            <a:extLst>
              <a:ext uri="{FF2B5EF4-FFF2-40B4-BE49-F238E27FC236}">
                <a16:creationId xmlns:a16="http://schemas.microsoft.com/office/drawing/2014/main" id="{F5509B4E-39E0-CCA7-D013-828D6142B5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6858000"/>
            <a:ext cx="7620000" cy="6858000"/>
          </a:xfrm>
          <a:prstGeom prst="rect">
            <a:avLst/>
          </a:prstGeom>
        </p:spPr>
      </p:pic>
      <p:pic>
        <p:nvPicPr>
          <p:cNvPr id="16" name="图片 15" descr="图表, 应用程序&#10;&#10;中度可信度描述已自动生成">
            <a:extLst>
              <a:ext uri="{FF2B5EF4-FFF2-40B4-BE49-F238E27FC236}">
                <a16:creationId xmlns:a16="http://schemas.microsoft.com/office/drawing/2014/main" id="{71AA5563-1F5A-62A3-F6FA-C79C73DED67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863"/>
          <a:stretch/>
        </p:blipFill>
        <p:spPr>
          <a:xfrm>
            <a:off x="10157123" y="6858000"/>
            <a:ext cx="64112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301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945</TotalTime>
  <Words>5</Words>
  <Application>Microsoft Office PowerPoint</Application>
  <PresentationFormat>宽屏</PresentationFormat>
  <Paragraphs>5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Yi Rong</dc:creator>
  <cp:lastModifiedBy>Yi Rong</cp:lastModifiedBy>
  <cp:revision>2</cp:revision>
  <dcterms:created xsi:type="dcterms:W3CDTF">2024-10-22T17:04:09Z</dcterms:created>
  <dcterms:modified xsi:type="dcterms:W3CDTF">2024-12-13T12:51:38Z</dcterms:modified>
</cp:coreProperties>
</file>

<file path=docProps/thumbnail.jpeg>
</file>